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p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16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Słowo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Bóg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/>
              <a:t>Bóg powołał Mojżesza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zobaczył Mojżesz, gdy usłyszał głos Boga?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piękna winorośl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chmura i grzmot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płonący krzak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podzielone morze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płonący krzak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25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400"/>
              <a:t>Gedeon i jego 300 ludzi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lang="p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/>
              <a:t>Kiedy anioł Pański ukazał się Gedeonowi, ten powiedział: «Pan z tobą, potężny wojowniku».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Sędziowie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Anioł Pański ukazał się Gedeonowi i powiedział: „Bóg jest z tobą, potężny wojowniku”. Bóg dał mu pewność przez rosę i runo.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Mając pewność, że Bóg go powołał, zburzył Baala i jego ołtarz, któremu oddawali cześć Izraelici.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powiedział Gedeonowi, aby wybrał wojowników, którzy pokonają Madianitów. Zgodnie z Bożym poleceniem wybrano tylko 300 mężczyzn.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dał mu wspaniały plan, aby ich zaatakować. Niech Bóg ma trąby i puste dzbany z pochodniami w środku.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nocy Gedeon i jego 300 ludzi wykonali plan, który dał im Bóg. Wygrali wojnę z Madianitami.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Gedeon i jego 300 ludzi zwyciężyli w wojnie z licznymi Madianitami jedynie dzięki przestrzeganiu rozkazów Bożych.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Sekretem zwycięstwa w moim życiu jest posłuszeństwo Bogu.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Jest Bogiem Wszechmogącym, który może pokonać liczne siły wroga za pomocą zaledwie 300 ludzi.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Którego słowa nie użył Gedeon i jego 300 ludzi do pokonania wroga?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słoiki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miecze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pochodnie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trąbki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miecze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Gdy Pan zobaczył, że poszedł patrzeć, Bóg zawołał na niego</a:t>
            </a: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 wnętrza krzaka,</a:t>
            </a: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„Mojżesz! Mojżesz!” I Mojżesz powiedział: „Oto jestem”.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lang="p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/>
              <a:t>Kiedy anioł Pański ukazał się Gedeonowi, ten powiedział: «Pan z tobą, potężny wojowniku».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Sędziowie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26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/>
              <a:t>Samson, silny wojownik.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Kobieta urodziła chłopca i dała mu imię Samson. Dorastał i Pan mu błogosławił,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Sędziowie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Wśród przywódców Izraelitów był przywódca o imieniu Samson. Był człowiekiem, który od urodzenia miał być oddzielony od Boga.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 był bardzo silnym wojownikiem. Z powodu Samsona Filistyni i inne kraje, które ich uciskały, nie mogły uciskać Izraelitów</a:t>
            </a:r>
            <a:r xmlns:a="http://schemas.openxmlformats.org/drawingml/2006/main">
              <a:rPr lang="p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nie więcej.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Jego siła pochodziła z włosów. Ale jego włosy zostały zgolone w wyniku oszukania. W ten sposób stracił władzę.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został pojmany i wyśmiewany przez wroga. Żałował, że dał się oszukać przez arogancję.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W końcu Samson modlił się do Boga, aby go ponownie wzmocnił. Bóg odpowiedział na jego modlitwę i w końcu dał mu moc.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 był człowiekiem, któremu została dana szczególna łaska i powołanie od Boga.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z powodu swojej arogancji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stracił ich wszystkich.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Jesteśmy także umiłowanymi dziećmi Boga, które otrzymały łaskę i misję Boga.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Dlatego musimy ukorzyć się przed Słowem Bożym.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wysłuchuje i odpowiada na nasze poważne i szczere modlitwy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NIE.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Słowo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Bóg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400"/>
              <a:t>Dziesięć katastrof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Skąd wzięła się moc Samsona?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włosy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ramię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włosy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Kobieta urodziła chłopca i dała mu imię Samson. Dorastał i Pan mu błogosławił,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Sędziowie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27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/>
              <a:t>Rut, kobieta o szlachetnym charakterze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Twój lud będzie moim ludem, a twój Bóg moim Bogiem.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Litość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Noemi, Żydówka, miała dwóch synów, którzy poślubili pogan. Ale jej dwaj synowie zmarli. Została więc z dwiema synowymi wdową.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Noemi postanowiła wrócić do swojego domu w Judzie. Powiedziała swoim dwóm synowym, żeby wracały do domu. Jednak jej druga synowa nie wróciła do rodzinnego miasta, lecz poszła za teściową i zamieszkała w Judzie.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musiała zebrać resztki zboża, aby zamieszkać z Noemi, ponieważ nie miała męża, który mógłby prowadzić gospodarstwo domowe.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Zdarzyło jej się zebrać resztki zboża na polu należącym do Boaza. Boaz uważał ją za szlachetną kobietę i ożenił się z Rut.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Booz przyjął Rut i Noemi jak rodzinę i wiódł szczęśliwe życie. W przyszłości król Dawid i Jezus wywodzili się z linii Boaza i Rut.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 była poganką. Była dobrą i szczerą kobietą i dobrze służyła teściowej.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Zatem została pobłogosławiona.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Musimy także pomóc naszym sąsiadom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wielbić Boga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 dobrym i szczerym sercem.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Egipcjanie poznają, że Ja jestem Pan, gdy wyciągnę rękę na Egipt i wyprowadzę z niego Izraelitów.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nie patrzy na wygląd zewnętrzny, ale patrzy na serce.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Dlaczego Noemi wróciła z Moabu do Judy?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zachorowała..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jej mąż zmarł..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jej dwaj synowie zmarli..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chciała poznać swoją rodzinę..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ponieważ jej dwaj synowie zmarli..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Twój lud będzie moim ludem, a twój Bóg moim Bogiem.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Litość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28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400"/>
              <a:t>Modlitwa Hanny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chłopiec Samuel rósł w siłę i zyskiwał uznanie u Pana i u ludzi.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nie miała syna. Było jej więc tak smutno, że modliła się do Boga. „O Boże Ojcze, jeśli dasz mi syna, oddam go za Ciebie na wszystkie dni jego życia”.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pamiętał na jej modlitwę i dał Annie syna o imieniu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Anna oddała swego syna, aby tak jak wcześniej się modliła, oddawał cześć Bogu w świątyni.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mieszkał w świątyni i oddawał cześć Bogu. Otrzymał wiele łask od ludzi i Boga.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Mały Samuel wyrósł dobrze na młodego chłopca. Później stał się prorokiem, który słuchał głosu Boga.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Mojżesz przekazał rozkaz Boży królowi egipskiemu, faraonowi. „Tak mówi Pan: Wypuść mój lud, aby mi oddał pokłon”.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Bóg wysłuchał wszystkich modlitw Anny, przypomniał sobie o niej i odpowiedział na nią w pełni.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Bóg wysłuchuje wszystkich naszych modlitw.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Dlatego musimy się modlić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poważnie i szczerze.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wysłuchał naszej modlitwy i wiernie odpowiedział.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lang="p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Kartkówka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Dlaczego Hannah była taka smutna?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 powodu bólu brzucha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 powodu braku pieniędzy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 powodu braku syna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była brzydka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z powodu braku syna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chłopiec Samuel rósł w siłę i zyskiwał uznanie u Pana i u ludzi.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NIE.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400"/>
              <a:t>Król Saul, pierwszy król Izraela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odpowiedział: «Wysłuchajcie ich i dajcie im króla». Wtedy Samuel powiedział do Izraelitów: «Wszyscy wracajcie do swego miasta».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„Potrzebujemy króla!” Izraelici prosili, aby dać im króla Samuelowi.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„Dam im króla, jak prosili”. Bóg odpowiedział Samuelowi.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posłał Saula do Samuela. Bóg pozwolił Samuelowi wylać oliwę na głowę, aby został królem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„To jest nasz przywódca, Saul”. Samuel oznajmił Izraelitom, że Bóg wyznaczył Saula na przywódcę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"Nie ma mowy! Kto jest Bogiem? Jestem bogiem” Faraon bardzo stanowczo odmówił.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Początkowo Saul dobrze prowadził Izraelitów, wiernie wypełniając wolę Bożą. Stał się jednak złym królem, który swoją arogancją i pychą zdradził wolę Bożą.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początku Saul był pokorny.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Jednak gdy został królem,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nie był już posłuszny woli Bożej.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Stał się arogancki i chciwy.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Musisz być stale pokorny, kiedy twój Ojciec Bóg cię podnosi.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kocha pokornych,</a:t>
            </a: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odrzuca pysznych.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co Izraelici poprosili Samuela?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jedzenie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król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Słowo Boże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król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odpowiedział: «Wysłuchajcie ich i dajcie im króla». Wtedy Samuel powiedział do Izraelitów: «Wszyscy wracajcie do swego miasta».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NIE.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/>
              <a:t>Młody chłopiec, Dawid, który zabił Goliata</a:t>
            </a:r>
            <a:r xmlns:a="http://schemas.openxmlformats.org/drawingml/2006/main">
              <a:rPr lang="pl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Dawid rzekł do Filistyna: Występujecie na mnie z mieczem, włócznią i oszczepem, ja natomiast wyruszam na was w imieniu Pana Zastępów, Boga wojsk izraelskich, którym się przeciwstawiliście.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W obozie Filistynów przebywał gigantyczny żołnierz imieniem Goliat. Wszczynając bójkę obraził imię Boga.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Nikt nie odważył się z nim walczyć, bo go przerażał.</a:t>
            </a:r>
          </a:p>
          <a:p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W tym czasie, chłopcze, Dawid powiedział do króla Saula: „Pójdę i będę z nim walczył”.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„Mogę go pokonać, jeśli Bóg będzie ze mną”.</a:t>
            </a:r>
          </a:p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Dawid podszedł do Goliata z pięcioma gładkimi kamieniami.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Mojżesz modlił się do Boga. „Panie, proszę, daj mi znać, co będziesz robić od tej chwili”.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Dawid powiedział do Goliata, który ruszył przeciwko niemu z mieczem i włócznią. „Walczę przeciwko wam w imieniu Jehowy Boga!”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Dawid rzucił kamień i uderzył Goliata w czoło.</a:t>
            </a:r>
          </a:p>
          <a:p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Dawid odniósł zwycięstwo w tej bitwie z Bożą pomocą.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Izraelscy żołnierze bali się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gigantycznego Goliata. Bali się go.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Jednak Dawid, który wierzył w Bożą opiekę, dzielnie z nim walczył i pokonał go.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Powinniśmy wierzyć, że Bóg zawsze nas chroni. Odwagę możemy zdobyć dzięki wierze, że Bóg ochroni nas w każdych okolicznościach.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Odwaga wynikająca z wiary w Boga może pokonać każdy strach.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daje zwycięstwo tym, którzy dla Niego walczą.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Dawid rzucił w Goliata?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miecz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włócznia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kamień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tarcza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kamień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Dawid rzekł do Filistyna: Występujecie na mnie z mieczem, włócznią i oszczepem, ja natomiast wyruszam na was w imieniu Pana Zastępów, Boga wojsk izraelskich, którym się przeciwstawiliście.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Bóg spuścił dziesięć nieszczęść na całą ziemię egipską. Naród egipski i faraon poznali, kto jest prawdziwym Bogiem.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„Mojżeszu, wyjdź natychmiast z Egiptu ze wszystkimi swoimi Izraelitami”. Faraon nie miał innego wyjścia, jak tylko pozwolić im odejść.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 uważał, że jest najsilniejszy w ignorowaniu Boga.</a:t>
            </a:r>
            <a:r xmlns:a="http://schemas.openxmlformats.org/drawingml/2006/main">
              <a:rPr lang="p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Musiał więc przeżywać wielkie katastrofy.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Musimy wyznać, że Bóg jest Wszechmogący, a nie my.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Gdy Pan zobaczył, że poszedł patrzeć, Bóg zawołał na niego</a:t>
            </a: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 wnętrza krzaka,</a:t>
            </a: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„Mojżesz! Mojżesz!” I Mojżesz powiedział: „Oto jestem”.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różni się od bożków i innych fałszywych bogów.</a:t>
            </a: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żyje i działa swoją potężną mocą.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Ile nieszczęść spuścił Bóg na Egipt?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pięć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siedem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dwanaście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dziesięć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dziesięć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Egipcjanie poznają, że Ja jestem Pan, gdy wyciągnę rękę na Egipt i wyprowadzę z niego Izraelitów.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NIE. 18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400"/>
              <a:t>Słup Chmury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4400"/>
              <a:t>i Słup ognia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dzień Pan szedł przed nimi w słupie obłoku, aby ich prowadzić, a w nocy w słupie ognia, aby im świecić, aby mogli podróżować we dnie i w nocy.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Wyjścia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Naród izraelski żył w Egipcie przez 430 lat. Opuścili Egipt i udali się z powrotem do ziemi obiecanej – Kanaanu – pod koniec 430 lat.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„Jak wybrać właściwą drogę?”, „A co, jeśli po drodze spotkamy złych ludzi?” Bardzo się martwili.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tym czasie Bóg pokazał im dowód, że ich prowadzi. To był słup obłoku.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nocy stał się słupem ognia. W ten sposób Bóg prowadził ich dzień i noc.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„Nie boimy się, bo Bóg jest z nami!” Izraelici dziękowali Bogu za prowadzenie ich słupem obłoku i słupem ognia.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dnia, gdy Mojżesz zobaczył, jak Egipcjanin bije Izraelitę, rozgniewał się, stanął po stronie swojego ludu i zabił Egipcjanina.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lang="p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Kiedy wielu Izraelitów przeszło przez niebezpieczną pustynię, Bóg pokazał im dowód, że ich prowadzi i chroni słupem obłoku i słupem ognia.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Teraz Bóg jest ze mną i chroni mnie. Dziękujmy Bogu.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jest z nami zawsze.</a:t>
            </a: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chroni nas dzień i noc.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Kiedy Izraelici opuścili Egipt, czym kierował ich Bóg?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słup obłoku i słup ognia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ptaki i ryby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słońce i księżyc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pies i kot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słup obłoku i słup ognia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dzień Pan szedł przed nimi w słupie obłoku, aby ich prowadzić, a w nocy w słupie ognia, aby im świecić, aby mogli podróżować we dnie i w nocy.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Wyjścia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19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400"/>
              <a:t>Izraelici przechodzą przez podzielone morze po suchej ziemi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Wtedy Mojżesz wyciągnął rękę nad morze i przez całą noc Pan odpychał morze silnym wiatrem wschodnim i zamienił je w suchy ląd. Wody się rozdzieliły,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Mojżesz i Izraelici spotkali Morze Czerwone w drodze do Kanaanu.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Egipcjanin prześladował Izraelitów, aby ich ponownie złapać.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Wtedy wydarzyła się rzecz cudowna! Bóg pozwolił, aby Morze Czerwone rozdzieliło się i Izraelici przeszli po suchej ziemi.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Egipscy żołnierze prześladowali ich, ale morze znów się cofnęło, wszyscy żołnierze egipscy zostali zatopieni do morza. Ani jeden z nich nie przeżył.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Gdy faraon usłyszał o tym, Mojżesz przestraszył się go i uciekł z Pałacu Egipskiego i zamieszkał na pustyni Midian.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Jesteśmy wdzięczni Bogu za uratowanie nas! Wszyscy Izraelici z wielką przyjemnością śpiewali radosne pieśni.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ocalił Izraelitów z ich rozpaczliwej sytuacji.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również byłem w sytuacji, w której mogłem umrzeć z powodu grzechu, ale Bóg posłał Jezusa, aby mnie zbawił!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mnie ocalił od śmierci wiecznej!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Boże Ojcze, dziękuję Ci bardzo!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 jest?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jest naszym Zbawicielem, który w cudowny sposób zbawia swój lud.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jaki sposób Izraelici przeszli przez Morze Czerwone?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wysłał im duży statek.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Niech Bóg pozwoli im chodzić po wodzie morskiej.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podzielił Morze Czerwone i pozwolił im iść dalej</a:t>
            </a:r>
          </a:p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suchą ziemię.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Niech Bóg pozwoli im latać nad morzem.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Bóg podzielił Morze Czerwone i pozwolił im iść dalej</a:t>
            </a:r>
          </a:p>
          <a:p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suchą ziemię.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Wtedy Mojżesz wyciągnął rękę nad morze i przez całą noc Pan odpychał morze silnym wiatrem wschodnim i zamienił je w suchy ląd. Wody się rozdzieliły,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20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/>
              <a:t>Bóg, który rzucił mięso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„Słyszałem szemranie Izraelitów. Powiedz im: «O zmierzchu będziecie jeść mięso, a rano będziecie nasyceni chlebem. Wtedy poznacie, że Ja jestem Pan, wasz Bóg».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Izraelici na pustyni nie mieli nic do jedzenia. Potem szemrali przeciwko Mojżeszowi i Bogu.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Wtedy Pan powiedział do Mojżesza. „Spuszczę dla was pokarm z nieba”.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Rano na dnie pustyni pojawiły się cienkie płatki przypominające szron.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Mojżesz żył jako pasterz przez 40 lat, aż w końcu dożył 80 lat.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Wieczorem przyszły nad nimi przepiórki, upadły i pokryły obóz. Zebrali je, ugotowali i zjedli. Nawet na pustyni nie umierali z głodu.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"Dzięki ci, Boże!" Mojżesz i naród izraelski byli zdumieni wszechmocą Boga.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w zdumiewający sposób zapewnił swojemu ludowi codzienne pożywienie i swoją wszechmocną moc nawet na pustyni, gdzie nie mogli jej znaleźć.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Wierzymy, że Bóg w sposób wierny i wierny zaspokoi nasze potrzeby.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 jest?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Jest cudownym Bogiem, który z góry zna nasze potrzeby i zapewnia je w Swój zadziwiający sposób.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Bóg przygotował dla swojego głodującego ludu?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i przepiórka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Chleb i mleko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Mięso i woda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Ryż i zupa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Manna i przepiórka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„Słyszałem szemranie Izraelitów. Powiedz im: «O zmierzchu będziecie jeść mięso, a rano będziecie nasyceni chlebem. Wtedy poznacie, że Ja jestem Pan, wasz Bóg».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NIE.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/>
              <a:t>Dziesięć Przykazań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Mojżesz był tam z Panem czterdzieści dni i czterdzieści nocy bez jedzenia</a:t>
            </a: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chleb lub woda do picia. I napisał na tablicach słowa przymierza – Dziesięć Przykazań.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Wyjścia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Izraelici przybyli pod górę Horeb (góra Synaj). Chwała Pana Boga była pełna na górze Synaj (górze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powiedział do Mojżesza: „Wstąp do mnie na górę”. Mojżesz wstąpił na górę Bożą.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Któregoś dnia Bóg zawołał go w płonącym krzaku i powiedział mu: „Posyłam cię do faraona, abyś wybawił mój lud, Izraelitów, z Egiptu”.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Bóg spotkał się na górze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dał Mojżeszowi tablice kamienne. Bóg spisał na nim prawa i przykazania, aby Izraelici przestrzegali Dziesięciu Przykazań.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„Dziękujemy Ci, Panie, że dałeś nam prawa”.</a:t>
            </a:r>
          </a:p>
          <a:p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Mojżesz pomyślał: „Przekażę i będę nauczał tych cennych Dziesięciu Przykazań”.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Dziesięć Przykazań to cenne przepisy, które Bóg dał dla naszego życia.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będziemy posłuszni prawom Bożym, Bóg będzie zadowolony z naszego życia.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dał nam prawa i Dziesięć Przykazań.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dał się nam poznać poprzez te prawa i przykazania.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Gdzie Bóg spisał Dziesięć Przykazań?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Tablica drewniana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Błoto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Papier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Kamienna tablica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Kamienna tablica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Mojżesz był tam z Panem czterdzieści dni i czterdzieści nocy bez jedzenia</a:t>
            </a: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chleb lub woda do picia. I napisał na tablicach słowa przymierza – Dziesięć Przykazań.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Wyjścia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22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400"/>
              <a:t>Złoty Cielę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Wziął to, co mu podawali i zrobił z tego odlany w kształcie bożka</a:t>
            </a:r>
          </a:p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łydki, formując ją za pomocą narzędzia. Wtedy powiedzieli: «To są twoi bogowie, Izraelu, którzy cię wyprowadzili z Egiptu».</a:t>
            </a:r>
          </a:p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Mojżesz tak długo nie zszedł z góry, poczuli się nieswojo. „Potrzebujemy naszego boga, aby nas prowadził, a nie Mojżesza”.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Mojżesz wrócił do Egiptu, aby ocalić swój lud, Izraelitów trzymających laskę, którą dał mu Bóg.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Zrobili więc złotego cielca i czcili go jako swego boga, który ich prowadził.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Mojżesz, który schodził z Dziesięcioma Przykazaniami, bardzo się rozgniewał.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rozgniewał się na nich ze wściekłością. „Zniszczę ich. Wtedy uczynię z was wielki naród”.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Ale Mojżesz modlił się do Boga, aby im poważnie przebaczył. Bóg wysłuchał modlitwę Mojżesza i przebaczył im.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lang="p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Tym, czego Bóg najbardziej nienawidzi, jest oddawanie czci innym bogom zamiast Niego.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Nie będziesz czynił sobie żadnego bożka za wszelką cenę.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Bez względu na to, co się stanie, nie będziecie się im kłaniać i oddawać im czci.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rgbClr val="FF0000"/>
                </a:solidFill>
              </a:rPr>
              <a:t>Bóg?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najbardziej nienawidzi bałwochwalców zamiast Niego.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Jakiego bożka zrobili Izraelici za popełnianie grzechów?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Złoty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Orzeł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Złoty Cielę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Srebrny Cielę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Srebro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Orzeł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Złoty Cielę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Wziął to, co mu podawali i zrobił z tego odlany w kształcie bożka</a:t>
            </a:r>
          </a:p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łydki, formując ją za pomocą narzędzia. Wtedy powiedzieli: «To są twoi bogowie, Izraelu, którzy cię wyprowadzili z Egiptu».</a:t>
            </a:r>
          </a:p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23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400"/>
              <a:t>Dom Boży (Przybytek) na pustyni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W dniu, w którym postawiono przybytek, Namiot Świadectwa, zakrył go obłok. Od wieczora do rana obłok nad przybytkiem wyglądał jak ogień.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Liczby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Bóg powołał Mojżesza na przywódcę Izraelitów, gdy miał on 80 lat.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Boży plan różni się od naszego, ale Jego plan jest zawsze doskonały.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wierzyć, że Boży plan jest doskonały i musimy na Nim polegać.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powiedział Mojżeszowi, aby uczynił Przybytek – Dom Boży.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powiedział wszystko o Przybytku – jego kształcie i wszystkim, co powinno być dla niego przygotowane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Bóg dał im poznać, jak używać każdego przedmiotu, kiedy oddają cześć Bogu w Przybytku.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Mojżesz i naród izraelski zbudowali Przybytek – Dom Boży – zgodnie ze wskazówkami Boga.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W dniu, w którym postawiono przybytek, zakrył go obłok ukazujący chwałę Bożą. Przybytek był znakiem, że Bóg był z Izraelitami.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pozwolił Izraelitom zbudować przybytek – dom Boży i sprawił, że mieszkali z przybytkiem jako ich centrum.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Powinniśmy żyć z Bogiem jako centrum naszego umysłu i życia.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rgbClr val="FF0000"/>
                </a:solidFill>
              </a:rPr>
              <a:t>Bóg?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żyje z nami, idzie z nami, prowadzi nas i rozmawia z nami.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Bóg pozwolił Izraelitom zrobić?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Złoty Cielę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Dziesięć Przykazań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Pałac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Przybytek – Dom Boży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Przybytek – Dom Boży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bg1">
                    <a:lumMod val="50000"/>
                  </a:schemeClr>
                </a:solidFill>
              </a:rPr>
              <a:t>W dniu, w którym postawiono przybytek, Namiot Świadectwa, zakrył go obłok. Od wieczora do rana obłok nad przybytkiem wyglądał jak ogień.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Liczby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24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słowo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Bóg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400"/>
              <a:t>Zawaliło się Jerycho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pl" altLang="ko-KR" sz="3200"/>
              <a:t>Bóg jest?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prowadzi nas swoimi doskonałymi planami. W Bożych planach nie ma błędów.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 siódmym razem, gdy kapłani zatrąbili w trąbę, Jozue nakazał ludowi: Krzyczcie! Bo Pan dał wam to miasto!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Jozue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Izraelici chcieli wejść do ziemi obiecanej. Ale Jerycho, które było dużym zamkiem, zagrodziło im drogę.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Bóg powiedział do Jozuego, który był ich przywódcą, jak zniszczyć Jerycho.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Izraelici maszerowali wokół murów Jerycha przez siedem dni, zgodnie z Bożym poleceniem.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Podczas gdy maszerowali wokół muru przez sześć dni, każdego dnia tylko raz Jerycho nie poruszył się ani o cal.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Siódmego dnia maszerowali wokół niego siedem razy. Za siódmym razem wydali głośny krzyk i ściana się zawaliła.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Izraelici nie mogli o własnych siłach zniszczyć Jerycha. Ale Bóg zniszczył Jerycho swoją mocą za nich.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Izraelici odnieśli zwycięstwo dzięki posłuszeństwu Bogu.</a:t>
            </a: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Żyjmy w posłuszeństwie Bogu.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Dziękujmy Bogu za to, że dzięki nam zwyciężyliśmy!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3200"/>
              <a:t>Bóg?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rgbClr val="C00000"/>
                </a:solidFill>
              </a:rPr>
              <a:t>Bóg..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Bóg daje zwycięstwo swojemu ludowi poprzez swoją wielką Moc.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jest Bogiem Zwycięstwa!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Bóg nakazał Jozuemu, aby zniszczył Jerycho?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Przez siedem dni rzucajcie kamieniami w Jerycho.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Módlcie się przez siedem dni za Jerycho.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Śpiewajcie przez siedem dni Jerycho.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Maszeruj pod murem Jerycha przez siedem dni i o godz</a:t>
            </a:r>
          </a:p>
          <a:p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ostatniego dnia wydajcie głośny okrzyk.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Maszeruj pod murem Jerycha przez siedem dni i o godz</a:t>
            </a:r>
          </a:p>
          <a:p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ostatniego dnia wydajcie głośny okrzyk.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 siódmym razem, gdy kapłani zatrąbili w trąbę, Jozue nakazał ludowi: Krzyczcie! Bo Pan dał wam to miasto!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Jozue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